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BBE47-D2C9-434B-A0AF-1361102373E3}" v="5" dt="2025-04-17T19:16:3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/>
    <p:restoredTop sz="94695"/>
  </p:normalViewPr>
  <p:slideViewPr>
    <p:cSldViewPr snapToGrid="0">
      <p:cViewPr varScale="1">
        <p:scale>
          <a:sx n="124" d="100"/>
          <a:sy n="124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ia Ramos" userId="556464cf-75f0-4965-b86a-5eec9df0297f" providerId="ADAL" clId="{4A6BBE47-D2C9-434B-A0AF-1361102373E3}"/>
    <pc:docChg chg="custSel addSld modSld sldOrd">
      <pc:chgData name="Cesia Ramos" userId="556464cf-75f0-4965-b86a-5eec9df0297f" providerId="ADAL" clId="{4A6BBE47-D2C9-434B-A0AF-1361102373E3}" dt="2025-04-17T19:16:45.310" v="30" actId="34135"/>
      <pc:docMkLst>
        <pc:docMk/>
      </pc:docMkLst>
      <pc:sldChg chg="addSp delSp modSp mod">
        <pc:chgData name="Cesia Ramos" userId="556464cf-75f0-4965-b86a-5eec9df0297f" providerId="ADAL" clId="{4A6BBE47-D2C9-434B-A0AF-1361102373E3}" dt="2025-04-17T19:15:35.117" v="12" actId="34135"/>
        <pc:sldMkLst>
          <pc:docMk/>
          <pc:sldMk cId="1973128196" sldId="256"/>
        </pc:sldMkLst>
        <pc:picChg chg="add mod">
          <ac:chgData name="Cesia Ramos" userId="556464cf-75f0-4965-b86a-5eec9df0297f" providerId="ADAL" clId="{4A6BBE47-D2C9-434B-A0AF-1361102373E3}" dt="2025-04-17T19:15:35.117" v="12" actId="34135"/>
          <ac:picMkLst>
            <pc:docMk/>
            <pc:sldMk cId="1973128196" sldId="256"/>
            <ac:picMk id="3" creationId="{3DB36BC4-4A29-38FF-46BA-29E01888C090}"/>
          </ac:picMkLst>
        </pc:picChg>
        <pc:picChg chg="del">
          <ac:chgData name="Cesia Ramos" userId="556464cf-75f0-4965-b86a-5eec9df0297f" providerId="ADAL" clId="{4A6BBE47-D2C9-434B-A0AF-1361102373E3}" dt="2025-04-17T19:15:24.131" v="7" actId="478"/>
          <ac:picMkLst>
            <pc:docMk/>
            <pc:sldMk cId="1973128196" sldId="256"/>
            <ac:picMk id="7" creationId="{6FA44992-0B31-7796-0D47-5C34C18E8138}"/>
          </ac:picMkLst>
        </pc:picChg>
      </pc:sldChg>
      <pc:sldChg chg="addSp delSp modSp mod">
        <pc:chgData name="Cesia Ramos" userId="556464cf-75f0-4965-b86a-5eec9df0297f" providerId="ADAL" clId="{4A6BBE47-D2C9-434B-A0AF-1361102373E3}" dt="2025-04-17T19:15:57.725" v="18" actId="34135"/>
        <pc:sldMkLst>
          <pc:docMk/>
          <pc:sldMk cId="2069741962" sldId="259"/>
        </pc:sldMkLst>
        <pc:picChg chg="del">
          <ac:chgData name="Cesia Ramos" userId="556464cf-75f0-4965-b86a-5eec9df0297f" providerId="ADAL" clId="{4A6BBE47-D2C9-434B-A0AF-1361102373E3}" dt="2025-04-17T19:15:43.811" v="13" actId="478"/>
          <ac:picMkLst>
            <pc:docMk/>
            <pc:sldMk cId="2069741962" sldId="259"/>
            <ac:picMk id="3" creationId="{54087558-C658-A679-D029-1FF30AC4A95A}"/>
          </ac:picMkLst>
        </pc:picChg>
        <pc:picChg chg="add mod">
          <ac:chgData name="Cesia Ramos" userId="556464cf-75f0-4965-b86a-5eec9df0297f" providerId="ADAL" clId="{4A6BBE47-D2C9-434B-A0AF-1361102373E3}" dt="2025-04-17T19:15:57.725" v="18" actId="34135"/>
          <ac:picMkLst>
            <pc:docMk/>
            <pc:sldMk cId="2069741962" sldId="259"/>
            <ac:picMk id="4" creationId="{B64B158F-972C-E4EB-70DD-425772B0A99C}"/>
          </ac:picMkLst>
        </pc:picChg>
      </pc:sldChg>
      <pc:sldChg chg="addSp delSp modSp mod">
        <pc:chgData name="Cesia Ramos" userId="556464cf-75f0-4965-b86a-5eec9df0297f" providerId="ADAL" clId="{4A6BBE47-D2C9-434B-A0AF-1361102373E3}" dt="2025-04-17T19:16:28.525" v="24" actId="34135"/>
        <pc:sldMkLst>
          <pc:docMk/>
          <pc:sldMk cId="992866768" sldId="263"/>
        </pc:sldMkLst>
        <pc:picChg chg="del">
          <ac:chgData name="Cesia Ramos" userId="556464cf-75f0-4965-b86a-5eec9df0297f" providerId="ADAL" clId="{4A6BBE47-D2C9-434B-A0AF-1361102373E3}" dt="2025-04-17T19:16:19.434" v="19" actId="478"/>
          <ac:picMkLst>
            <pc:docMk/>
            <pc:sldMk cId="992866768" sldId="263"/>
            <ac:picMk id="3" creationId="{5B138EB3-8A4B-45FA-E9A4-CBE3358EA799}"/>
          </ac:picMkLst>
        </pc:picChg>
        <pc:picChg chg="add mod">
          <ac:chgData name="Cesia Ramos" userId="556464cf-75f0-4965-b86a-5eec9df0297f" providerId="ADAL" clId="{4A6BBE47-D2C9-434B-A0AF-1361102373E3}" dt="2025-04-17T19:16:28.525" v="24" actId="34135"/>
          <ac:picMkLst>
            <pc:docMk/>
            <pc:sldMk cId="992866768" sldId="263"/>
            <ac:picMk id="4" creationId="{1A57FF0C-DDAE-5C5F-EA32-4EC52B3DD9D0}"/>
          </ac:picMkLst>
        </pc:picChg>
      </pc:sldChg>
      <pc:sldChg chg="addSp delSp modSp mod">
        <pc:chgData name="Cesia Ramos" userId="556464cf-75f0-4965-b86a-5eec9df0297f" providerId="ADAL" clId="{4A6BBE47-D2C9-434B-A0AF-1361102373E3}" dt="2025-04-17T19:16:45.310" v="30" actId="34135"/>
        <pc:sldMkLst>
          <pc:docMk/>
          <pc:sldMk cId="1721754278" sldId="264"/>
        </pc:sldMkLst>
        <pc:picChg chg="del">
          <ac:chgData name="Cesia Ramos" userId="556464cf-75f0-4965-b86a-5eec9df0297f" providerId="ADAL" clId="{4A6BBE47-D2C9-434B-A0AF-1361102373E3}" dt="2025-04-17T19:16:32.964" v="25" actId="478"/>
          <ac:picMkLst>
            <pc:docMk/>
            <pc:sldMk cId="1721754278" sldId="264"/>
            <ac:picMk id="3" creationId="{57F64722-1961-84B5-F3A7-7AA46B5149B2}"/>
          </ac:picMkLst>
        </pc:picChg>
        <pc:picChg chg="add mod">
          <ac:chgData name="Cesia Ramos" userId="556464cf-75f0-4965-b86a-5eec9df0297f" providerId="ADAL" clId="{4A6BBE47-D2C9-434B-A0AF-1361102373E3}" dt="2025-04-17T19:16:45.310" v="30" actId="34135"/>
          <ac:picMkLst>
            <pc:docMk/>
            <pc:sldMk cId="1721754278" sldId="264"/>
            <ac:picMk id="4" creationId="{79652C7A-30DD-6D15-772A-1F56E86DB8B6}"/>
          </ac:picMkLst>
        </pc:picChg>
      </pc:sldChg>
      <pc:sldChg chg="addSp modSp new mod ord">
        <pc:chgData name="Cesia Ramos" userId="556464cf-75f0-4965-b86a-5eec9df0297f" providerId="ADAL" clId="{4A6BBE47-D2C9-434B-A0AF-1361102373E3}" dt="2025-04-17T19:15:20.219" v="6" actId="34135"/>
        <pc:sldMkLst>
          <pc:docMk/>
          <pc:sldMk cId="1537761305" sldId="266"/>
        </pc:sldMkLst>
        <pc:picChg chg="add mod">
          <ac:chgData name="Cesia Ramos" userId="556464cf-75f0-4965-b86a-5eec9df0297f" providerId="ADAL" clId="{4A6BBE47-D2C9-434B-A0AF-1361102373E3}" dt="2025-04-17T19:15:20.219" v="6" actId="34135"/>
          <ac:picMkLst>
            <pc:docMk/>
            <pc:sldMk cId="1537761305" sldId="266"/>
            <ac:picMk id="3" creationId="{7E284303-5773-D04C-CE23-3BD85E6CBD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FF12-148C-6C75-D729-E50E8946C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50A3F-362C-10CF-06E8-517BD0E1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07960-849C-D16C-223D-CDE8E631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373F-C697-7F29-3B58-899E0978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987D9-B134-8740-26B0-1C467F5E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15E3-6F13-C5DE-E5BA-437C17E4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498D3-76C7-7786-5CE6-91E13070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69CC-C2D8-3731-06A9-6059BA0D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9F85-50A5-7A04-18A5-FCD9F48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D706E-8417-D294-2A0A-2F40BBBC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4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D2E95-8489-A2A0-AA56-358E4D449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A7080-8169-F9FB-AA9F-5222A59F7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9D26-306E-9E19-6008-C8D39668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9522-FE92-FA2D-3829-B21EBC54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7190-C251-999C-4704-4437ECC3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11FE-73D1-89CB-7AC9-5F5B21E8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663B-6B9C-9EEE-DD0A-63B3FC3BB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3DB8-30E8-84DC-450A-2222091E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A99F-5B14-2713-F677-64EFCFF1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A3B16-CE78-EAF1-0270-22BBFE48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2178-1427-AA59-3434-630972B7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E1504-CDFE-333F-35EE-C1C3A1A0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CB376-E1CA-A963-2D11-4E880D60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EE669-F289-FC56-E6A1-0D3CDBAB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E2AF-75C3-6E1C-8669-302FC391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2EC8-E742-93A2-E06F-C01E4511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C604-7BAF-5920-045B-D954DBB62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4DAB-9EA2-1DBC-67F2-2793C7D7B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151AB-48FA-F4EB-32FB-8567EB5D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6893D-7B81-EFE6-AF8E-BEF3650C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831CC-E582-152D-5513-EA692BBA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7B15-1992-516F-A1C7-E87C1FEC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4E143-2CB2-05DA-CCEB-2A1CF59D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D469-BDE7-C0C3-824B-2089D625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2D5C4-4416-DDF7-CEF1-A0BB4E748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FF948-396D-05CF-5AD3-B4191C216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62F49-F624-1C5C-442B-292EC201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5147A-27B8-0AC4-1395-DEFDBC0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7A7D5-64A2-8938-9D5C-F31E1B3C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C1FE-6052-DDAE-9F76-29F9C0CA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E55C6-9FE7-4CBC-7DE8-1445537F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DDC83-E262-3F12-99D0-64A031F6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D2C44-760B-A4F8-9574-B56D67F9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44A5D-4148-E332-52D0-BE4F0A87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C410C-6395-38EC-B5FD-6A2B9D6C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FE905-7C68-35D2-209B-208BDED3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4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6EBC-590D-3E5F-B7A5-D31A4268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90D6-D12C-937C-90B9-BE979A25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009B7-5945-9691-EE9C-4F4B953BC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7B045-8251-6D1D-09E7-A35898B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D52E6-DB80-7983-D920-1E5732AB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02894-DCB0-26C5-28DA-AC151AE6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FEB8-4D75-A745-F23C-99C253E5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0F5B8-5BC7-949A-ED14-6666AB80C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E9B0F-F700-5D32-14AE-76B437B75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2C4F8-00A4-6416-DDD7-7C0A7546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AEB5E-0106-6403-E43A-B0FE2C6D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292C9-2B22-D5FF-4821-DD883BBD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A10FD-4243-AEE3-2A91-D99EE16A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F644B-163C-857C-73A6-7636444C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98B6C-1D4F-433E-734E-7A6B50CF0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C00E70-BC4C-C449-AE8A-83CD14A8027E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36FFE-636D-9F1B-89CB-B2AE24367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4A56D-8B37-FF13-F406-0B1E09864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900E1-C8F1-8446-8341-1E90C37F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7E284303-5773-D04C-CE23-3BD85E6CB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E7650-4114-7E0D-5822-E8F0AB21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ge with black text&#10;&#10;Description automatically generated">
            <a:extLst>
              <a:ext uri="{FF2B5EF4-FFF2-40B4-BE49-F238E27FC236}">
                <a16:creationId xmlns:a16="http://schemas.microsoft.com/office/drawing/2014/main" id="{79652C7A-30DD-6D15-772A-1F56E86DB8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5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66FC-7C8E-58A0-DE4A-A5C22B0BD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ne of red dots with black text&#10;&#10;Description automatically generated">
            <a:extLst>
              <a:ext uri="{FF2B5EF4-FFF2-40B4-BE49-F238E27FC236}">
                <a16:creationId xmlns:a16="http://schemas.microsoft.com/office/drawing/2014/main" id="{5FECB1FB-0E13-CBEC-83A0-31C126D7AE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3DB36BC4-4A29-38FF-46BA-29E01888C0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163E1-67E1-2527-3A75-A305F5D31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BA263280-41D8-3489-F3CE-E1F235387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5BBA-B284-FE9B-B2F9-09948580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a picture of a person&#10;&#10;Description automatically generated">
            <a:extLst>
              <a:ext uri="{FF2B5EF4-FFF2-40B4-BE49-F238E27FC236}">
                <a16:creationId xmlns:a16="http://schemas.microsoft.com/office/drawing/2014/main" id="{A9C3B557-4A68-547E-F0FD-20C8F1E9AA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8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DCF4-7DEE-A63A-20EE-7F5F1C52F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ross on it&#10;&#10;Description automatically generated">
            <a:extLst>
              <a:ext uri="{FF2B5EF4-FFF2-40B4-BE49-F238E27FC236}">
                <a16:creationId xmlns:a16="http://schemas.microsoft.com/office/drawing/2014/main" id="{B64B158F-972C-E4EB-70DD-425772B0A9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51CF9-8647-9EE5-A67C-485FA0565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D71DF318-04FB-AF55-95DD-D993CAF701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DA98-311C-014D-8174-832FE73D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8A39CF56-CB10-A13E-7B47-0199FF80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sheet with black text&#10;&#10;Description automatically generated">
            <a:extLst>
              <a:ext uri="{FF2B5EF4-FFF2-40B4-BE49-F238E27FC236}">
                <a16:creationId xmlns:a16="http://schemas.microsoft.com/office/drawing/2014/main" id="{10EFE654-1DCA-E318-7B6E-12F55B1612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4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2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E603-C0E8-AF75-E499-8213D273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16BD148-1CB0-B49F-C5B7-480132321A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2185-5F01-B7CC-0A9B-3B1428B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1A57FF0C-DDAE-5C5F-EA32-4EC52B3DD9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2025-04-14T13:01:07Z</dcterms:created>
  <dcterms:modified xsi:type="dcterms:W3CDTF">2025-04-17T19:16:48Z</dcterms:modified>
</cp:coreProperties>
</file>