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39827-CF47-3341-A470-E6101DD6CF17}" v="1" dt="2025-04-16T20:36:45.996"/>
    <p1510:client id="{A66627A1-8FBC-0647-9F43-854FF194273F}" v="5" dt="2025-04-17T17:50:11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15"/>
    <p:restoredTop sz="94783"/>
  </p:normalViewPr>
  <p:slideViewPr>
    <p:cSldViewPr snapToGrid="0">
      <p:cViewPr varScale="1">
        <p:scale>
          <a:sx n="104" d="100"/>
          <a:sy n="104" d="100"/>
        </p:scale>
        <p:origin x="24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sia Ramos" userId="556464cf-75f0-4965-b86a-5eec9df0297f" providerId="ADAL" clId="{A66627A1-8FBC-0647-9F43-854FF194273F}"/>
    <pc:docChg chg="custSel modSld">
      <pc:chgData name="Cesia Ramos" userId="556464cf-75f0-4965-b86a-5eec9df0297f" providerId="ADAL" clId="{A66627A1-8FBC-0647-9F43-854FF194273F}" dt="2025-04-17T17:50:17.309" v="29" actId="34135"/>
      <pc:docMkLst>
        <pc:docMk/>
      </pc:docMkLst>
      <pc:sldChg chg="addSp delSp modSp mod">
        <pc:chgData name="Cesia Ramos" userId="556464cf-75f0-4965-b86a-5eec9df0297f" providerId="ADAL" clId="{A66627A1-8FBC-0647-9F43-854FF194273F}" dt="2025-04-17T17:44:37.842" v="5" actId="34135"/>
        <pc:sldMkLst>
          <pc:docMk/>
          <pc:sldMk cId="943048934" sldId="256"/>
        </pc:sldMkLst>
        <pc:picChg chg="add mod">
          <ac:chgData name="Cesia Ramos" userId="556464cf-75f0-4965-b86a-5eec9df0297f" providerId="ADAL" clId="{A66627A1-8FBC-0647-9F43-854FF194273F}" dt="2025-04-17T17:44:37.842" v="5" actId="34135"/>
          <ac:picMkLst>
            <pc:docMk/>
            <pc:sldMk cId="943048934" sldId="256"/>
            <ac:picMk id="3" creationId="{FADC119E-DE76-1AEB-E2A0-7D8C7BF18AF0}"/>
          </ac:picMkLst>
        </pc:picChg>
        <pc:picChg chg="del">
          <ac:chgData name="Cesia Ramos" userId="556464cf-75f0-4965-b86a-5eec9df0297f" providerId="ADAL" clId="{A66627A1-8FBC-0647-9F43-854FF194273F}" dt="2025-04-17T17:44:26.249" v="0" actId="478"/>
          <ac:picMkLst>
            <pc:docMk/>
            <pc:sldMk cId="943048934" sldId="256"/>
            <ac:picMk id="5" creationId="{60383263-8D60-7E99-9BCC-3AC173FFF019}"/>
          </ac:picMkLst>
        </pc:picChg>
      </pc:sldChg>
      <pc:sldChg chg="addSp delSp modSp mod">
        <pc:chgData name="Cesia Ramos" userId="556464cf-75f0-4965-b86a-5eec9df0297f" providerId="ADAL" clId="{A66627A1-8FBC-0647-9F43-854FF194273F}" dt="2025-04-17T17:45:03.967" v="11" actId="34135"/>
        <pc:sldMkLst>
          <pc:docMk/>
          <pc:sldMk cId="2702908252" sldId="259"/>
        </pc:sldMkLst>
        <pc:picChg chg="del">
          <ac:chgData name="Cesia Ramos" userId="556464cf-75f0-4965-b86a-5eec9df0297f" providerId="ADAL" clId="{A66627A1-8FBC-0647-9F43-854FF194273F}" dt="2025-04-17T17:44:55.071" v="6" actId="478"/>
          <ac:picMkLst>
            <pc:docMk/>
            <pc:sldMk cId="2702908252" sldId="259"/>
            <ac:picMk id="3" creationId="{320807DD-41E9-A7E2-6902-AC52D42DDDDD}"/>
          </ac:picMkLst>
        </pc:picChg>
        <pc:picChg chg="add mod">
          <ac:chgData name="Cesia Ramos" userId="556464cf-75f0-4965-b86a-5eec9df0297f" providerId="ADAL" clId="{A66627A1-8FBC-0647-9F43-854FF194273F}" dt="2025-04-17T17:45:03.967" v="11" actId="34135"/>
          <ac:picMkLst>
            <pc:docMk/>
            <pc:sldMk cId="2702908252" sldId="259"/>
            <ac:picMk id="4" creationId="{9EBB070A-00C9-D6B6-4B3C-A2DCED8D0204}"/>
          </ac:picMkLst>
        </pc:picChg>
      </pc:sldChg>
      <pc:sldChg chg="addSp delSp modSp mod">
        <pc:chgData name="Cesia Ramos" userId="556464cf-75f0-4965-b86a-5eec9df0297f" providerId="ADAL" clId="{A66627A1-8FBC-0647-9F43-854FF194273F}" dt="2025-04-17T17:45:44.612" v="17" actId="34135"/>
        <pc:sldMkLst>
          <pc:docMk/>
          <pc:sldMk cId="2078903967" sldId="262"/>
        </pc:sldMkLst>
        <pc:picChg chg="add mod">
          <ac:chgData name="Cesia Ramos" userId="556464cf-75f0-4965-b86a-5eec9df0297f" providerId="ADAL" clId="{A66627A1-8FBC-0647-9F43-854FF194273F}" dt="2025-04-17T17:45:44.612" v="17" actId="34135"/>
          <ac:picMkLst>
            <pc:docMk/>
            <pc:sldMk cId="2078903967" sldId="262"/>
            <ac:picMk id="3" creationId="{62A6501C-02BA-04BA-818E-4D2B09649F9D}"/>
          </ac:picMkLst>
        </pc:picChg>
        <pc:picChg chg="del">
          <ac:chgData name="Cesia Ramos" userId="556464cf-75f0-4965-b86a-5eec9df0297f" providerId="ADAL" clId="{A66627A1-8FBC-0647-9F43-854FF194273F}" dt="2025-04-17T17:45:35.118" v="12" actId="478"/>
          <ac:picMkLst>
            <pc:docMk/>
            <pc:sldMk cId="2078903967" sldId="262"/>
            <ac:picMk id="5" creationId="{8C661BF6-F033-0AA1-6F55-66F1AE98FC4C}"/>
          </ac:picMkLst>
        </pc:picChg>
      </pc:sldChg>
      <pc:sldChg chg="addSp delSp modSp mod">
        <pc:chgData name="Cesia Ramos" userId="556464cf-75f0-4965-b86a-5eec9df0297f" providerId="ADAL" clId="{A66627A1-8FBC-0647-9F43-854FF194273F}" dt="2025-04-17T17:49:50.481" v="23" actId="34135"/>
        <pc:sldMkLst>
          <pc:docMk/>
          <pc:sldMk cId="4003665074" sldId="263"/>
        </pc:sldMkLst>
        <pc:picChg chg="del">
          <ac:chgData name="Cesia Ramos" userId="556464cf-75f0-4965-b86a-5eec9df0297f" providerId="ADAL" clId="{A66627A1-8FBC-0647-9F43-854FF194273F}" dt="2025-04-17T17:46:01.725" v="18" actId="478"/>
          <ac:picMkLst>
            <pc:docMk/>
            <pc:sldMk cId="4003665074" sldId="263"/>
            <ac:picMk id="3" creationId="{FE2E0B4A-FB8D-8BDA-3296-C037CA2C70FF}"/>
          </ac:picMkLst>
        </pc:picChg>
        <pc:picChg chg="add mod">
          <ac:chgData name="Cesia Ramos" userId="556464cf-75f0-4965-b86a-5eec9df0297f" providerId="ADAL" clId="{A66627A1-8FBC-0647-9F43-854FF194273F}" dt="2025-04-17T17:49:50.481" v="23" actId="34135"/>
          <ac:picMkLst>
            <pc:docMk/>
            <pc:sldMk cId="4003665074" sldId="263"/>
            <ac:picMk id="4" creationId="{FD2F7D44-204F-1DCB-82D6-3D2F57325464}"/>
          </ac:picMkLst>
        </pc:picChg>
      </pc:sldChg>
      <pc:sldChg chg="addSp delSp modSp mod">
        <pc:chgData name="Cesia Ramos" userId="556464cf-75f0-4965-b86a-5eec9df0297f" providerId="ADAL" clId="{A66627A1-8FBC-0647-9F43-854FF194273F}" dt="2025-04-17T17:50:17.309" v="29" actId="34135"/>
        <pc:sldMkLst>
          <pc:docMk/>
          <pc:sldMk cId="3850075466" sldId="271"/>
        </pc:sldMkLst>
        <pc:picChg chg="del">
          <ac:chgData name="Cesia Ramos" userId="556464cf-75f0-4965-b86a-5eec9df0297f" providerId="ADAL" clId="{A66627A1-8FBC-0647-9F43-854FF194273F}" dt="2025-04-17T17:50:08.266" v="24" actId="478"/>
          <ac:picMkLst>
            <pc:docMk/>
            <pc:sldMk cId="3850075466" sldId="271"/>
            <ac:picMk id="3" creationId="{1516FA7D-F845-3657-E8FC-832AD2907D70}"/>
          </ac:picMkLst>
        </pc:picChg>
        <pc:picChg chg="add mod">
          <ac:chgData name="Cesia Ramos" userId="556464cf-75f0-4965-b86a-5eec9df0297f" providerId="ADAL" clId="{A66627A1-8FBC-0647-9F43-854FF194273F}" dt="2025-04-17T17:50:17.309" v="29" actId="34135"/>
          <ac:picMkLst>
            <pc:docMk/>
            <pc:sldMk cId="3850075466" sldId="271"/>
            <ac:picMk id="4" creationId="{21F1961C-F786-68D4-4B3B-E63A0F1E7CB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D1652-D7F7-21A6-7D0D-60F7AE452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319F9-2AB0-0772-38BB-D84B1660D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4248E-A0D0-0622-BE12-59DBB9DED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E59A-7E24-E64E-9F1F-B4BFD1022B7B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3ED22-09CB-C44B-B77C-1EF882E5F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A8371-BC1B-7D93-F340-D571ADA80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6928-6F02-C64C-ABA8-C523B6F2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1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89C8-F77C-7799-D5CB-27CDCA30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6EDBD9-F0BC-3C38-32D5-8D29C0424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EE306-0253-719F-3885-FA644ACA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E59A-7E24-E64E-9F1F-B4BFD1022B7B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30197-6B47-37DD-66B9-7CE370C06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C233C-8664-CB29-3373-9E39760A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6928-6F02-C64C-ABA8-C523B6F2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2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D893E-BBCC-6BD8-CCEA-375A6FED7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B4D0E-ED72-F091-554E-CEA53AAC5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2598A-55EB-AA09-942D-ADF20DA2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E59A-7E24-E64E-9F1F-B4BFD1022B7B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671AB-5463-499D-02D1-B4C6E3E3D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108E0-0235-B877-0602-121ABC89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6928-6F02-C64C-ABA8-C523B6F2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4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E27F-7C39-716D-CF59-BE659B54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20626-76F4-D82F-3D3B-D4B0AA54B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AE003-B160-A5DA-EBA2-3717539F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E59A-7E24-E64E-9F1F-B4BFD1022B7B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EE193-5C76-1BED-ADD1-88C98850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B7AE2-CF41-4B1B-4D2E-B8D6B6BB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6928-6F02-C64C-ABA8-C523B6F2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1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02C46-CDCB-B446-60DE-7BE4AC38F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91F0D-848D-CAEA-BCF7-BAC4F95E3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017E7-1A6A-0DB8-DFF7-EA2CF6AE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E59A-7E24-E64E-9F1F-B4BFD1022B7B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D8BEE-B836-564D-E9FA-6859B5CB7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5054D-D395-09E4-DF1D-E32030834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6928-6F02-C64C-ABA8-C523B6F2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7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6C463-73CE-2DE9-88D1-6A7DA3822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64100-9CC2-1D51-6A88-3A2E1B130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22975-609E-13AA-167D-03127DEA9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A6B94-F3BB-B61D-9FC4-2BEB9CD0F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E59A-7E24-E64E-9F1F-B4BFD1022B7B}" type="datetimeFigureOut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7E3A7-E071-0296-E047-B799799C1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F96AE-443F-ADBC-F538-108CCF3A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6928-6F02-C64C-ABA8-C523B6F2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5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5B68D-7BA8-0A8C-70DB-430D9659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C2DFD-516B-4A20-D1F6-0C472860F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F01D5-33EF-C4A4-311D-9EC5911EB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184A4-2EF9-1987-6E53-2EB30D6E56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CFB83C-855D-21F2-9F07-524D428D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657876-9C2C-1567-7506-BD5B1A48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E59A-7E24-E64E-9F1F-B4BFD1022B7B}" type="datetimeFigureOut">
              <a:rPr lang="en-US" smtClean="0"/>
              <a:t>4/17/25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09499-E8E1-E484-E541-BF5A42BD6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236BCD-2462-8C1A-87D0-0B602598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6928-6F02-C64C-ABA8-C523B6F2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5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BD61D-0B07-C573-36C9-29E9FC9E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646C0-D3AB-9DEF-EF22-253684AD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E59A-7E24-E64E-9F1F-B4BFD1022B7B}" type="datetimeFigureOut">
              <a:rPr lang="en-US" smtClean="0"/>
              <a:t>4/17/25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58F88-77E8-EF8F-D934-51EC1B6D6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3017D-ECA2-C40A-EDF3-A08DD721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6928-6F02-C64C-ABA8-C523B6F2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215CA-7006-F085-83E1-25C731791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E59A-7E24-E64E-9F1F-B4BFD1022B7B}" type="datetimeFigureOut">
              <a:rPr lang="en-US" smtClean="0"/>
              <a:t>4/17/25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7DF2F-1408-5089-D007-AD861722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50CE2-7393-37F5-D0E8-C1057486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6928-6F02-C64C-ABA8-C523B6F2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6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602E6-5F05-6F54-9FA9-4381FE69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106BA-353F-23C8-24C4-4C41F86D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1CC3A-453A-96E5-C3FC-5F12B78E5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36741-44DE-77F7-F73D-7A0C9FF99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E59A-7E24-E64E-9F1F-B4BFD1022B7B}" type="datetimeFigureOut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9E50B-148F-9E33-A946-6E96DC69B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DA117-0766-AEDC-3E7E-C28126528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6928-6F02-C64C-ABA8-C523B6F2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7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19C68-7E40-D8F2-0D7B-FFA80627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956719-090C-ED5D-119B-176E76A1D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5F0DF-D50A-9152-0A39-B3EBA3C86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D3FFE-B029-04C9-8D0C-9FC1E237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E59A-7E24-E64E-9F1F-B4BFD1022B7B}" type="datetimeFigureOut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F9D7D-6832-B612-6568-36B59CF30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9108C-16D2-B667-A7AB-30B22295E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6928-6F02-C64C-ABA8-C523B6F2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1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9D5025-3FFC-AA38-DCA1-6E278678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98586-3AD2-29E4-7AF0-5A7CBCA31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9B04F-F8A6-88B9-1DD3-E90DCA577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A5E59A-7E24-E64E-9F1F-B4BFD1022B7B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138B6-D3AD-5E0C-2B09-975495852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2DE16-D784-FC37-CA71-20EF7096D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E66928-6F02-C64C-ABA8-C523B6F2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6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FADC119E-DE76-1AEB-E2A0-7D8C7BF18A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48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DB4F5-F57A-9B5F-4B74-140973097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document with text&#10;&#10;Description automatically generated">
            <a:extLst>
              <a:ext uri="{FF2B5EF4-FFF2-40B4-BE49-F238E27FC236}">
                <a16:creationId xmlns:a16="http://schemas.microsoft.com/office/drawing/2014/main" id="{6B957D26-D46B-F618-1758-D1A58E71EC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40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1F239-55B1-AFCC-629D-0D51CB230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document with black text&#10;&#10;Description automatically generated">
            <a:extLst>
              <a:ext uri="{FF2B5EF4-FFF2-40B4-BE49-F238E27FC236}">
                <a16:creationId xmlns:a16="http://schemas.microsoft.com/office/drawing/2014/main" id="{554FBFD3-3AD7-7CC4-FBA3-026E5F66C7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76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1B513-55A0-6C9A-417C-537E9F75F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BAC5D15D-8F13-801C-5DA8-69458A3374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6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8A88C-F653-51CC-E3E0-B206F03A4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91A82390-30A5-1559-10F8-B18891C744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31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16344-628A-47E5-9FD9-752FB5C3C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CD791ACF-5890-05A3-23E7-D27322C5F0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7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E3E2C-B208-FFFE-9C7E-7B9B3C8E6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FE3AC4F5-2022-B316-8D2C-B26630830B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59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4DA08-D7B8-FE11-418B-422A56E47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rochure&#10;&#10;Description automatically generated">
            <a:extLst>
              <a:ext uri="{FF2B5EF4-FFF2-40B4-BE49-F238E27FC236}">
                <a16:creationId xmlns:a16="http://schemas.microsoft.com/office/drawing/2014/main" id="{21F1961C-F786-68D4-4B3B-E63A0F1E7C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7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40DB0-844B-E447-786A-78E232F55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0B23A697-980F-3B25-0892-9EC0847D97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4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3FFEB-37F6-65C8-BEFE-D4260521C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business&#10;&#10;Description automatically generated">
            <a:extLst>
              <a:ext uri="{FF2B5EF4-FFF2-40B4-BE49-F238E27FC236}">
                <a16:creationId xmlns:a16="http://schemas.microsoft.com/office/drawing/2014/main" id="{DDD60722-7BB6-B57E-4900-6707586C55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7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317DB-0664-292C-E3DF-F5840A724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company&#10;&#10;Description automatically generated with medium confidence">
            <a:extLst>
              <a:ext uri="{FF2B5EF4-FFF2-40B4-BE49-F238E27FC236}">
                <a16:creationId xmlns:a16="http://schemas.microsoft.com/office/drawing/2014/main" id="{9EBB070A-00C9-D6B6-4B3C-A2DCED8D02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0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29E03-3379-A624-88F6-970E52C83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local&#10;&#10;Description automatically generated">
            <a:extLst>
              <a:ext uri="{FF2B5EF4-FFF2-40B4-BE49-F238E27FC236}">
                <a16:creationId xmlns:a16="http://schemas.microsoft.com/office/drawing/2014/main" id="{E04400BA-CF03-F721-2826-C438107B24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0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37743-74FE-2452-FA5B-EC8982CE1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ument with text and words&#10;&#10;Description automatically generated with medium confidence">
            <a:extLst>
              <a:ext uri="{FF2B5EF4-FFF2-40B4-BE49-F238E27FC236}">
                <a16:creationId xmlns:a16="http://schemas.microsoft.com/office/drawing/2014/main" id="{7AB07299-185D-F5A0-CF8D-895B484BF2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66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6E8CF-AD99-26A3-5B88-BB324766E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regional&#10;&#10;Description automatically generated with medium confidence">
            <a:extLst>
              <a:ext uri="{FF2B5EF4-FFF2-40B4-BE49-F238E27FC236}">
                <a16:creationId xmlns:a16="http://schemas.microsoft.com/office/drawing/2014/main" id="{62A6501C-02BA-04BA-818E-4D2B09649F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5D8EF-F791-4387-2D8C-EB08E8BA6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general organization&#10;&#10;Description automatically generated with medium confidence">
            <a:extLst>
              <a:ext uri="{FF2B5EF4-FFF2-40B4-BE49-F238E27FC236}">
                <a16:creationId xmlns:a16="http://schemas.microsoft.com/office/drawing/2014/main" id="{FD2F7D44-204F-1DCB-82D6-3D2F573254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65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32106-D6B8-8EFE-5698-3682D024B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text on a white background&#10;&#10;Description automatically generated">
            <a:extLst>
              <a:ext uri="{FF2B5EF4-FFF2-40B4-BE49-F238E27FC236}">
                <a16:creationId xmlns:a16="http://schemas.microsoft.com/office/drawing/2014/main" id="{D07739A5-7133-762A-C362-19227C5B69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3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Macintosh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Cesia Ramos</dc:creator>
  <cp:lastModifiedBy>Cesia Ramos</cp:lastModifiedBy>
  <cp:revision>1</cp:revision>
  <dcterms:created xsi:type="dcterms:W3CDTF">2025-04-16T19:30:25Z</dcterms:created>
  <dcterms:modified xsi:type="dcterms:W3CDTF">2025-04-17T17:50:18Z</dcterms:modified>
</cp:coreProperties>
</file>