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CFB36-9D88-1F47-8990-9068DC873791}" v="3" dt="2025-04-17T18:16:04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8"/>
    <p:restoredTop sz="94694"/>
  </p:normalViewPr>
  <p:slideViewPr>
    <p:cSldViewPr snapToGrid="0">
      <p:cViewPr>
        <p:scale>
          <a:sx n="91" d="100"/>
          <a:sy n="91" d="100"/>
        </p:scale>
        <p:origin x="30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ia Ramos" userId="556464cf-75f0-4965-b86a-5eec9df0297f" providerId="ADAL" clId="{575CFB36-9D88-1F47-8990-9068DC873791}"/>
    <pc:docChg chg="undo custSel addSld delSld modSld">
      <pc:chgData name="Cesia Ramos" userId="556464cf-75f0-4965-b86a-5eec9df0297f" providerId="ADAL" clId="{575CFB36-9D88-1F47-8990-9068DC873791}" dt="2025-04-17T18:16:13.290" v="20" actId="34135"/>
      <pc:docMkLst>
        <pc:docMk/>
      </pc:docMkLst>
      <pc:sldChg chg="addSp delSp modSp mod">
        <pc:chgData name="Cesia Ramos" userId="556464cf-75f0-4965-b86a-5eec9df0297f" providerId="ADAL" clId="{575CFB36-9D88-1F47-8990-9068DC873791}" dt="2025-04-17T18:13:55.339" v="6" actId="34135"/>
        <pc:sldMkLst>
          <pc:docMk/>
          <pc:sldMk cId="1828401968" sldId="256"/>
        </pc:sldMkLst>
        <pc:picChg chg="add mod">
          <ac:chgData name="Cesia Ramos" userId="556464cf-75f0-4965-b86a-5eec9df0297f" providerId="ADAL" clId="{575CFB36-9D88-1F47-8990-9068DC873791}" dt="2025-04-17T18:13:55.339" v="6" actId="34135"/>
          <ac:picMkLst>
            <pc:docMk/>
            <pc:sldMk cId="1828401968" sldId="256"/>
            <ac:picMk id="3" creationId="{1DD9A994-5CC6-96B9-CD94-3FA6E6FECE4C}"/>
          </ac:picMkLst>
        </pc:picChg>
        <pc:picChg chg="del">
          <ac:chgData name="Cesia Ramos" userId="556464cf-75f0-4965-b86a-5eec9df0297f" providerId="ADAL" clId="{575CFB36-9D88-1F47-8990-9068DC873791}" dt="2025-04-17T18:13:43.849" v="0" actId="478"/>
          <ac:picMkLst>
            <pc:docMk/>
            <pc:sldMk cId="1828401968" sldId="256"/>
            <ac:picMk id="5" creationId="{65174F11-D3D5-3442-1BA3-74B8A25FD0D7}"/>
          </ac:picMkLst>
        </pc:picChg>
      </pc:sldChg>
      <pc:sldChg chg="addSp delSp modSp mod">
        <pc:chgData name="Cesia Ramos" userId="556464cf-75f0-4965-b86a-5eec9df0297f" providerId="ADAL" clId="{575CFB36-9D88-1F47-8990-9068DC873791}" dt="2025-04-17T18:14:10.422" v="12" actId="34135"/>
        <pc:sldMkLst>
          <pc:docMk/>
          <pc:sldMk cId="1089526805" sldId="257"/>
        </pc:sldMkLst>
        <pc:picChg chg="add mod">
          <ac:chgData name="Cesia Ramos" userId="556464cf-75f0-4965-b86a-5eec9df0297f" providerId="ADAL" clId="{575CFB36-9D88-1F47-8990-9068DC873791}" dt="2025-04-17T18:14:10.422" v="12" actId="34135"/>
          <ac:picMkLst>
            <pc:docMk/>
            <pc:sldMk cId="1089526805" sldId="257"/>
            <ac:picMk id="3" creationId="{11874A57-FAFC-A6BE-C1B1-CF83B02C29CB}"/>
          </ac:picMkLst>
        </pc:picChg>
        <pc:picChg chg="del">
          <ac:chgData name="Cesia Ramos" userId="556464cf-75f0-4965-b86a-5eec9df0297f" providerId="ADAL" clId="{575CFB36-9D88-1F47-8990-9068DC873791}" dt="2025-04-17T18:14:00.360" v="7" actId="478"/>
          <ac:picMkLst>
            <pc:docMk/>
            <pc:sldMk cId="1089526805" sldId="257"/>
            <ac:picMk id="4" creationId="{B159C1C5-E466-DFF2-1770-DFE025015253}"/>
          </ac:picMkLst>
        </pc:picChg>
      </pc:sldChg>
      <pc:sldChg chg="addSp delSp modSp add del mod">
        <pc:chgData name="Cesia Ramos" userId="556464cf-75f0-4965-b86a-5eec9df0297f" providerId="ADAL" clId="{575CFB36-9D88-1F47-8990-9068DC873791}" dt="2025-04-17T18:16:13.290" v="20" actId="34135"/>
        <pc:sldMkLst>
          <pc:docMk/>
          <pc:sldMk cId="3668586586" sldId="262"/>
        </pc:sldMkLst>
        <pc:picChg chg="del">
          <ac:chgData name="Cesia Ramos" userId="556464cf-75f0-4965-b86a-5eec9df0297f" providerId="ADAL" clId="{575CFB36-9D88-1F47-8990-9068DC873791}" dt="2025-04-17T18:16:01.831" v="15" actId="478"/>
          <ac:picMkLst>
            <pc:docMk/>
            <pc:sldMk cId="3668586586" sldId="262"/>
            <ac:picMk id="3" creationId="{B387C10B-982E-F932-FAAD-AA49ECA0E069}"/>
          </ac:picMkLst>
        </pc:picChg>
        <pc:picChg chg="add mod">
          <ac:chgData name="Cesia Ramos" userId="556464cf-75f0-4965-b86a-5eec9df0297f" providerId="ADAL" clId="{575CFB36-9D88-1F47-8990-9068DC873791}" dt="2025-04-17T18:16:13.290" v="20" actId="34135"/>
          <ac:picMkLst>
            <pc:docMk/>
            <pc:sldMk cId="3668586586" sldId="262"/>
            <ac:picMk id="4" creationId="{C0AEC69B-1A33-6AE0-AB04-43165BB2548F}"/>
          </ac:picMkLst>
        </pc:picChg>
      </pc:sldChg>
    </pc:docChg>
  </pc:docChgLst>
  <pc:docChgLst>
    <pc:chgData name="Cesia Ramos" userId="556464cf-75f0-4965-b86a-5eec9df0297f" providerId="ADAL" clId="{2C89382C-B119-2547-B4EE-1C928EC74752}"/>
    <pc:docChg chg="undo custSel addSld delSld modSld">
      <pc:chgData name="Cesia Ramos" userId="556464cf-75f0-4965-b86a-5eec9df0297f" providerId="ADAL" clId="{2C89382C-B119-2547-B4EE-1C928EC74752}" dt="2025-04-16T14:12:26.250" v="7" actId="34135"/>
      <pc:docMkLst>
        <pc:docMk/>
      </pc:docMkLst>
      <pc:sldChg chg="addSp delSp modSp add del mod">
        <pc:chgData name="Cesia Ramos" userId="556464cf-75f0-4965-b86a-5eec9df0297f" providerId="ADAL" clId="{2C89382C-B119-2547-B4EE-1C928EC74752}" dt="2025-04-16T14:12:26.250" v="7" actId="34135"/>
        <pc:sldMkLst>
          <pc:docMk/>
          <pc:sldMk cId="1089526805" sldId="257"/>
        </pc:sldMkLst>
        <pc:picChg chg="del">
          <ac:chgData name="Cesia Ramos" userId="556464cf-75f0-4965-b86a-5eec9df0297f" providerId="ADAL" clId="{2C89382C-B119-2547-B4EE-1C928EC74752}" dt="2025-04-16T14:12:15.361" v="2" actId="478"/>
          <ac:picMkLst>
            <pc:docMk/>
            <pc:sldMk cId="1089526805" sldId="257"/>
            <ac:picMk id="3" creationId="{0BD238A7-C51E-C3B8-8DEC-DC9FE3C38A39}"/>
          </ac:picMkLst>
        </pc:picChg>
        <pc:picChg chg="add mod">
          <ac:chgData name="Cesia Ramos" userId="556464cf-75f0-4965-b86a-5eec9df0297f" providerId="ADAL" clId="{2C89382C-B119-2547-B4EE-1C928EC74752}" dt="2025-04-16T14:12:26.250" v="7" actId="34135"/>
          <ac:picMkLst>
            <pc:docMk/>
            <pc:sldMk cId="1089526805" sldId="257"/>
            <ac:picMk id="4" creationId="{B159C1C5-E466-DFF2-1770-DFE0250152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B696-43E9-79E1-55DD-EECD2411A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461FE-836E-8B10-50F7-79673D7D9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41C4-4618-40B3-A66E-5D4F4FA4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D09CC-DB61-55CF-39E0-5CDF0342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B0D8-E0E6-3FEE-F322-20541022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0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98D1-FBE4-7354-37E6-DA8EF2BC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3CF0C-218D-CCC6-EAB6-75170D652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67820-CC60-348E-9E78-5CE9294E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D8FA8-2CC4-5DA1-D116-18E3CE31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64B-91A6-D448-1EDC-37C7E84E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01289E-4D5C-B51E-0B0B-A92413EE5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E10AD-8C37-1C70-C685-E90C4D9E6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C96D1-D0D5-7036-E7BB-5A42E3EC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3AA2-55BA-70A3-2724-F47156CF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3E5E5-1668-2677-F373-B499B94F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910A-BF0F-4225-4B52-A7D213B0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BB82-6898-55AA-1C06-9705FD09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0FEE5-F68B-BE7F-AA56-BFCD6E21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B3CFD-1F2E-89BB-802E-4F0BA417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AE4-781B-11CB-A535-247E8D7C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C282-58E2-886B-E672-DFA73790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ADAC0-250E-DBB7-4713-6D848C416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6A08-BDAE-08C7-E8C2-186FE814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09361-36A8-A6A8-D37B-668F4976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9EF59-EB75-ED85-2BAB-B6FBBB26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8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81C6-2DF3-704F-5597-FA7874A2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BE35-840E-B79B-3D46-66D218AED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91AD7-B744-333D-0146-DDAEDE8B9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27C22-719F-A469-2C06-99301155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9EEA6-7186-EBF0-06CC-4EC7BA67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E61E1-E2D0-D60B-308B-2D7EAB2A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0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09F5-08E1-2319-1EB1-1155D85A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50F95-F8BC-B049-386F-8278D469A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0A30E-BF54-408F-E36B-933C5E37D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3CCDF-8439-7613-A3E6-716D3C4AC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A1E0A-B7DA-2317-804B-096EB744F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2312E-5A43-FD68-AEE0-760399C4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098EF-3DDE-C6E7-0F9F-2AE5280C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BDB8A-7FD7-F67B-3A49-1F5E4264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B90AC-E985-9C74-61CD-0462A028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FFAD5-7ABC-8B94-C292-F2AB3C1B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B31C0-26CD-BADB-602D-FDE70C00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F0777-52ED-C2E4-8302-B85FE881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0D634-49C8-A258-70CC-03161B6F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07687-ED2D-242F-7E07-7021CC8D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19164-9527-9CD2-029A-78856AE8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3729-EE42-6A48-78CD-DEB290AD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1303-F97B-8E7E-16CF-3D32F5C9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6D247-CB9F-EE27-4881-FF9320BFD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7DCD0-5AA6-EBE3-C445-7239260A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E259B-D316-F958-0231-0DD64EB8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23BD4-98FE-45C5-E616-65E8BD48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CD76-FA1E-B03F-F13F-9E8C80D6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097A06-8389-FD30-BA76-2A9825B13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5E39D-3C81-9741-5FBF-422E19ACD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E50F5-DB30-4337-DCD9-1390A88D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742B4-8FCF-81AD-837C-43BB0071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CAB0F-8007-FCA3-65C8-D421C397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0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30740-5BC4-A48E-EA19-522A4418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C1399-08DD-D179-F178-5C1310F9D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49D0E-C203-6136-234A-D65295036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6C4230-3FBD-7D4C-A389-9945C2D014B0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97592-5FC0-3ABF-E771-83824F56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7EEB-B70C-BBDD-A5E3-3DCCCA538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2DE24-B2B3-584B-85AF-726D33E8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2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ross with a cross and a key&#10;&#10;Description automatically generated">
            <a:extLst>
              <a:ext uri="{FF2B5EF4-FFF2-40B4-BE49-F238E27FC236}">
                <a16:creationId xmlns:a16="http://schemas.microsoft.com/office/drawing/2014/main" id="{1DD9A994-5CC6-96B9-CD94-3FA6E6FECE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0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4A530-6DA9-FB61-59DC-43328E509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aper&#10;&#10;Description automatically generated">
            <a:extLst>
              <a:ext uri="{FF2B5EF4-FFF2-40B4-BE49-F238E27FC236}">
                <a16:creationId xmlns:a16="http://schemas.microsoft.com/office/drawing/2014/main" id="{C0B21007-15E8-BF12-90F9-7B325FAD53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3815D-4584-F348-835C-549C56865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pen&#10;&#10;Description automatically generated">
            <a:extLst>
              <a:ext uri="{FF2B5EF4-FFF2-40B4-BE49-F238E27FC236}">
                <a16:creationId xmlns:a16="http://schemas.microsoft.com/office/drawing/2014/main" id="{6A57985E-BF15-B8DC-3D35-5CC0BA3EDE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7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9B1F1-7A3D-1A7C-C2F1-6F3E7599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C537F7B0-ABFD-ED95-BB17-44BDC5533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4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301D-4F6D-8A74-BC00-7179A0031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black text&#10;&#10;Description automatically generated">
            <a:extLst>
              <a:ext uri="{FF2B5EF4-FFF2-40B4-BE49-F238E27FC236}">
                <a16:creationId xmlns:a16="http://schemas.microsoft.com/office/drawing/2014/main" id="{6869310D-334D-7261-75B0-1543FA37E6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A2787-4171-228B-CE19-97C95A847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627CB43-0E87-05F7-5249-0FD390A0F6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6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381F3-CE6E-1875-52B2-B1E770F8B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3AEC031-7131-FE0A-243F-F0676905E1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8D7F-81AE-C4AB-1588-BB5D361F7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ross with a white ribbon from it&#10;&#10;Description automatically generated">
            <a:extLst>
              <a:ext uri="{FF2B5EF4-FFF2-40B4-BE49-F238E27FC236}">
                <a16:creationId xmlns:a16="http://schemas.microsoft.com/office/drawing/2014/main" id="{D737FFCD-5C9D-CAC8-1C12-1E89609532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C0FF5-E80B-C674-3581-3D867D9D5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picture of a book and text&#10;&#10;Description automatically generated">
            <a:extLst>
              <a:ext uri="{FF2B5EF4-FFF2-40B4-BE49-F238E27FC236}">
                <a16:creationId xmlns:a16="http://schemas.microsoft.com/office/drawing/2014/main" id="{11874A57-FAFC-A6BE-C1B1-CF83B02C29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2B33B-8FD8-5F34-C709-CBD3EBA1C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ross with a cross on it&#10;&#10;Description automatically generated">
            <a:extLst>
              <a:ext uri="{FF2B5EF4-FFF2-40B4-BE49-F238E27FC236}">
                <a16:creationId xmlns:a16="http://schemas.microsoft.com/office/drawing/2014/main" id="{C7343CAA-415C-CBC8-65F0-8994426E16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7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31EAF-70CA-AC90-9B2A-A8E8FEBE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6CF26FDF-4EAB-D328-7DE9-7846A3D1BD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3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B5318-3D34-6A64-4933-B3C9CD44B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graphic design&#10;&#10;Description automatically generated with medium confidence">
            <a:extLst>
              <a:ext uri="{FF2B5EF4-FFF2-40B4-BE49-F238E27FC236}">
                <a16:creationId xmlns:a16="http://schemas.microsoft.com/office/drawing/2014/main" id="{7E33704F-4B6B-7AB5-8BF2-FD244F2781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B8059-9252-5363-4C50-6833A6E68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aper&#10;&#10;Description automatically generated">
            <a:extLst>
              <a:ext uri="{FF2B5EF4-FFF2-40B4-BE49-F238E27FC236}">
                <a16:creationId xmlns:a16="http://schemas.microsoft.com/office/drawing/2014/main" id="{5A462898-491C-77C4-494B-BE10AB2DF4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EEF3E-1E36-FA76-C280-19301157C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age&#10;&#10;Description automatically generated">
            <a:extLst>
              <a:ext uri="{FF2B5EF4-FFF2-40B4-BE49-F238E27FC236}">
                <a16:creationId xmlns:a16="http://schemas.microsoft.com/office/drawing/2014/main" id="{C0AEC69B-1A33-6AE0-AB04-43165BB254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8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CDE28-1756-C45C-1326-63E37CDDA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28FC7316-C8D2-F658-E70A-5CC0A7EE71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5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ACB3B-4DCC-DFED-700E-97D30F12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4BDB0BD-0B64-9035-9660-72398D5AFD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6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Cesia Ramos</dc:creator>
  <cp:lastModifiedBy>Cesia Ramos</cp:lastModifiedBy>
  <cp:revision>1</cp:revision>
  <dcterms:created xsi:type="dcterms:W3CDTF">2025-04-14T20:26:07Z</dcterms:created>
  <dcterms:modified xsi:type="dcterms:W3CDTF">2025-04-17T18:16:19Z</dcterms:modified>
</cp:coreProperties>
</file>