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8367E1-88B7-5C4F-BEB3-5F3B9BBE51D7}" v="11" dt="2025-07-30T19:33:19.6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44"/>
  </p:normalViewPr>
  <p:slideViewPr>
    <p:cSldViewPr snapToGrid="0">
      <p:cViewPr varScale="1">
        <p:scale>
          <a:sx n="116" d="100"/>
          <a:sy n="116" d="100"/>
        </p:scale>
        <p:origin x="960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A13E5-7A34-3D41-9E66-99ED57705FF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20DC6-3961-1E35-E250-6467E1571D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9BFD4-99A1-E18E-ED06-B29CC7A3C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776A0-3736-72B6-CA35-225E249B6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E229C-146B-4664-192E-026B33D8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20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68E01-4379-09AD-2587-6CFF94F1F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298A9A-867A-13E7-20E6-EC2ED59284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4450A-0582-2626-0A04-89DC1E07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509D3-3BD1-79FB-03F5-665A85AC4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86DE6C-CFDE-7991-B8BB-543862454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9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DCDF2AF-13AA-2A7E-AAF5-0E3EF93BBD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6A584C-9450-D8B3-B5B3-0493F59FAB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308C3B-EEBB-3BC7-B157-D8A380196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88AAC-CC5C-CAAA-5BE3-BF9827F5D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D635E-CF2E-7874-DF9D-92E656E2B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7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AD1FF-17D7-3979-7B18-B9921A12B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9ADFA0-77B0-CA71-AE1E-5FFA16D20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E8F71E-3228-1FC3-6423-84C41078F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4CA40-EE8C-B5C9-B094-93FD406A1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F39E-8136-B45E-74F3-46BD6ECB4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23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EE8FD-B309-AC0B-3884-7D5E6BDE1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579E75-CBD3-27CB-1D46-2ADD586B1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DDC197-21B1-4D41-2752-78A20323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BF4C0-C7A1-F5C7-5109-809B64FE4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81BAC-B2C0-19ED-265C-8C5CE05F2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31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EBEE9-0894-4206-430F-5FE2A57546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0D3D-56A6-7EC8-BA87-DB50C7210B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CC558-2968-5F7B-1D5F-DD489F8F1B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C2723-F824-5F98-846E-A2CEE06EF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E5D1BA-1839-82E3-0D7D-4EAE5BD76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500320-B023-A600-E961-C1CBB1792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221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052B7-1AA8-7569-0E05-494E62DF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F7CD9-096F-808B-4085-6B7E91A91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78B1E9-FF49-8628-172D-4E5FCC81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A7E2B1-3ECC-63B8-9887-FBE09E4C6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556BC79-4A62-A566-471B-ACE63C8D59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49D19F-C6D8-8826-BE3E-1A84E8E94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C39507-5938-E4B3-4633-4B07BDB46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F9172B-A52E-2E1F-CDD0-4DCC6EEC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7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0A2CB-D8DD-4E44-1BFE-0F8D428ADA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B7B6CD-7088-8329-ADE2-226AAC599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B6AF66-0AD8-6692-9AE8-FDDF3AC08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C97989-5B55-6428-F8C0-D31486E1A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390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2C1B6A-FD98-944E-FBC3-1F101680C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518C8-3D3A-D2C4-1F13-289C468F8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F50C8E-95E2-4F08-DCB1-FAC68F484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654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AEA25-00DC-D736-59D9-17D1F12A6A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3B1C38-8414-CD0E-0B18-B8ED8B2CC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DA6010-09A1-6B1C-D463-C5F09A161A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58249A-999F-60D4-3742-C8BEB969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6E3DDE-78E4-31D9-2097-EB39F95DD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245E3B-04B5-D707-F523-2958BCA7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7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1AC8-203C-5654-5979-3CD848142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26C46-C226-3258-D0C4-9215FAD5CA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B0DE15-69A5-130C-2113-11DA328B37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04327E-8A7D-009C-0D8D-A3B422B37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4DA57B-5C49-3CFC-4E22-3F94793A8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2F6A8-EDB8-7744-77E5-3BF990769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3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61C3-7047-2D7D-9ACC-8800A33D5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A4A97-7F9D-CE65-802E-13BF2319C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B021A0-D515-E8FA-7D96-AB64BCC8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F29BDD-4481-0043-8F21-12ED628D3878}" type="datetimeFigureOut">
              <a:rPr lang="en-US" smtClean="0"/>
              <a:t>7/30/25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965900-009A-A633-B370-B89D65B44B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5DCA0-16EE-6217-DF69-3A1611BCEC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8350DEA-B5C6-7D44-AA23-FBCCD21F8D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39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paper with black text and green and blue dots&#10;&#10;Description automatically generated">
            <a:extLst>
              <a:ext uri="{FF2B5EF4-FFF2-40B4-BE49-F238E27FC236}">
                <a16:creationId xmlns:a16="http://schemas.microsoft.com/office/drawing/2014/main" id="{AD01A9E3-3829-D5D5-8230-4221E3861EB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565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8687DE-0F63-EBAC-871E-976CD1EFCA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F3C4CB23-6655-755F-0EAC-858154AF33D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294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3C7702-64BD-B110-876E-3B03FEBD7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BACBF8F5-5CDE-C4C0-4BDF-A821346DD29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041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8A8CFF-8833-24E5-3DD4-598D428E5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ocument with text on it&#10;&#10;Description automatically generated">
            <a:extLst>
              <a:ext uri="{FF2B5EF4-FFF2-40B4-BE49-F238E27FC236}">
                <a16:creationId xmlns:a16="http://schemas.microsoft.com/office/drawing/2014/main" id="{3C8B5E1A-93D2-9B52-12B1-7B72D3D0677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52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216FF6-9091-3C7A-7847-E09CF3DE3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310D486C-C2F8-4C0C-02D5-405D8CCC294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1706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A150B0-3EE0-EDE1-3D8B-774386A3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21D7C174-6611-1250-76B1-CDD9681A5D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117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08ECC5-6CBD-B5F9-CF66-348E54C8B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E474E7A8-B834-40CA-674C-358ECB8BDD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818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E596BB-3BE0-8F32-3730-54FCC47D0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D32FABFD-A9B5-4E63-2182-E6AE3B88990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48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62F96-C3B0-56D8-923B-E94A7074A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2AAB6A22-65F7-4C92-B708-28D60BD5B3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37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A9671F-93D1-65AC-C163-92EA6ADB0D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C112C895-5E48-DA0A-C3C8-733B985074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63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53996-AA6D-36D2-27E0-D2C316AA8C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ocument&#10;&#10;Description automatically generated">
            <a:extLst>
              <a:ext uri="{FF2B5EF4-FFF2-40B4-BE49-F238E27FC236}">
                <a16:creationId xmlns:a16="http://schemas.microsoft.com/office/drawing/2014/main" id="{67BF90DC-C6C4-01B3-AEBD-6AAA69FFF6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4378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Cesia Ramos</dc:creator>
  <cp:lastModifiedBy>Cesia Ramos</cp:lastModifiedBy>
  <cp:revision>1</cp:revision>
  <dcterms:created xsi:type="dcterms:W3CDTF">2025-07-30T19:30:35Z</dcterms:created>
  <dcterms:modified xsi:type="dcterms:W3CDTF">2025-07-30T19:35:01Z</dcterms:modified>
</cp:coreProperties>
</file>