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291" r:id="rId48"/>
    <p:sldId id="303" r:id="rId49"/>
    <p:sldId id="304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71"/>
    <p:restoredTop sz="94744"/>
  </p:normalViewPr>
  <p:slideViewPr>
    <p:cSldViewPr snapToGrid="0">
      <p:cViewPr>
        <p:scale>
          <a:sx n="65" d="100"/>
          <a:sy n="65" d="100"/>
        </p:scale>
        <p:origin x="2304" y="1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esia Ramos" userId="556464cf-75f0-4965-b86a-5eec9df0297f" providerId="ADAL" clId="{F84A6F5E-CFD7-6F43-B1EB-A6B29E35AEFA}"/>
    <pc:docChg chg="modSld">
      <pc:chgData name="Cesia Ramos" userId="556464cf-75f0-4965-b86a-5eec9df0297f" providerId="ADAL" clId="{F84A6F5E-CFD7-6F43-B1EB-A6B29E35AEFA}" dt="2025-08-05T18:21:31.882" v="1" actId="34135"/>
      <pc:docMkLst>
        <pc:docMk/>
      </pc:docMkLst>
      <pc:sldChg chg="modSp mod">
        <pc:chgData name="Cesia Ramos" userId="556464cf-75f0-4965-b86a-5eec9df0297f" providerId="ADAL" clId="{F84A6F5E-CFD7-6F43-B1EB-A6B29E35AEFA}" dt="2025-08-05T18:21:31.882" v="1" actId="34135"/>
        <pc:sldMkLst>
          <pc:docMk/>
          <pc:sldMk cId="2806034286" sldId="286"/>
        </pc:sldMkLst>
        <pc:picChg chg="mod">
          <ac:chgData name="Cesia Ramos" userId="556464cf-75f0-4965-b86a-5eec9df0297f" providerId="ADAL" clId="{F84A6F5E-CFD7-6F43-B1EB-A6B29E35AEFA}" dt="2025-08-05T18:21:31.882" v="1" actId="34135"/>
          <ac:picMkLst>
            <pc:docMk/>
            <pc:sldMk cId="2806034286" sldId="286"/>
            <ac:picMk id="3" creationId="{0860E7E8-D322-C2BF-7B30-ECD8B8BF8EA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95A8EC-2AB7-5E42-AFCE-53406B9B867E}" type="datetimeFigureOut">
              <a:rPr lang="en-US" smtClean="0"/>
              <a:t>8/11/25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8C52B3-281B-A247-9B85-B4289F0D8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986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C52B3-281B-A247-9B85-B4289F0D84A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352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C52B3-281B-A247-9B85-B4289F0D84A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61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2C73F-600B-56A6-544F-9B3B55765D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7382E8-7CCC-65CB-8651-EF3CABD99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9E233-D316-A1CA-CC9F-771086A78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8E32-D602-A94C-9184-E5E3CDCC6EB4}" type="datetimeFigureOut">
              <a:rPr lang="en-US" smtClean="0"/>
              <a:t>8/11/25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3C2C6-3160-3540-8887-4E59753A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929434-A95D-EFBA-E508-EB1619EAF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7FF07-BDAE-0E48-9EEB-99EF97708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020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89FFD-A5A5-28D8-B0BE-9E5C2CFB4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C7E182-02D8-3DE5-0DEC-ABBB835A5D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FBE92-F092-CDBF-3225-4AA615823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8E32-D602-A94C-9184-E5E3CDCC6EB4}" type="datetimeFigureOut">
              <a:rPr lang="en-US" smtClean="0"/>
              <a:t>8/11/25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0507EE-3FAA-BC84-5724-9887A3669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AEA4B2-9B75-10EC-CB4D-42A9B6E02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7FF07-BDAE-0E48-9EEB-99EF97708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22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524E6C-011A-E6BC-0460-74E6E9E8D9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4B8D54-5B6D-3221-80BB-E9D77B30B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4DFCA-CF80-3764-72E9-69488EE4E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8E32-D602-A94C-9184-E5E3CDCC6EB4}" type="datetimeFigureOut">
              <a:rPr lang="en-US" smtClean="0"/>
              <a:t>8/11/25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6576C-B8AE-B994-F1FE-B8D6A0A1A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6B2610-B8B1-EC9C-F7B1-7DF639108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7FF07-BDAE-0E48-9EEB-99EF97708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87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B7791-F5D0-6A57-FBAE-55AAE09CB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CB706-3DFE-DFFB-D70F-59C7CCCE42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09A54-E20F-1D5D-B469-41E627240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8E32-D602-A94C-9184-E5E3CDCC6EB4}" type="datetimeFigureOut">
              <a:rPr lang="en-US" smtClean="0"/>
              <a:t>8/11/25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087E63-7FC0-3AAA-9B0A-DF3289697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18E16-2BED-020B-82B9-1FBCD47EE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7FF07-BDAE-0E48-9EEB-99EF97708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20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D1213-37D8-7FB4-D71A-EADCCC096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560E40-AD23-61C4-05CE-F8C7344E3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D2A4C-585E-3929-EA00-1F7A981DB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8E32-D602-A94C-9184-E5E3CDCC6EB4}" type="datetimeFigureOut">
              <a:rPr lang="en-US" smtClean="0"/>
              <a:t>8/11/25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E401F-E8FC-F664-24E4-455FDBB4A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32823-C8B5-22EE-C209-CD5C1A057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7FF07-BDAE-0E48-9EEB-99EF97708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400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80AEB-76E9-8A60-A1D9-6B9098719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A4339-2BE6-47F7-7A8F-67B4B119DF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E711E2-B4ED-1407-5B0D-8393981593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8352BA-6537-2B63-65FC-0DE6C7505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8E32-D602-A94C-9184-E5E3CDCC6EB4}" type="datetimeFigureOut">
              <a:rPr lang="en-US" smtClean="0"/>
              <a:t>8/11/25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8E90ED-4020-D641-07F8-67184F01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10BDB-8F79-3754-4924-4D0A8DC3C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7FF07-BDAE-0E48-9EEB-99EF97708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706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47247-7FDC-17B5-8356-EFD32BDEF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E0809C-13DE-E6D8-6AFC-E1303DFDA0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538EF1-0BBD-A808-3163-6BACBBE466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783ACF-4C81-7EEB-BD69-2D0733F8FE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EF5816-7600-2B46-272E-26E01E6929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F4D37A-1EA4-9481-A229-E06A5BF02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8E32-D602-A94C-9184-E5E3CDCC6EB4}" type="datetimeFigureOut">
              <a:rPr lang="en-US" smtClean="0"/>
              <a:t>8/11/25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2E0346-D2F4-547E-4C25-68B5007E6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5B817D-FD08-ED56-786A-4C89544F2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7FF07-BDAE-0E48-9EEB-99EF97708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713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9DF81-19D3-BC51-7287-3C8F32206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86F4B8-BF68-C9EC-D44A-9FF1FC16B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8E32-D602-A94C-9184-E5E3CDCC6EB4}" type="datetimeFigureOut">
              <a:rPr lang="en-US" smtClean="0"/>
              <a:t>8/11/25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3770E0-3336-10EF-0AF0-7574974A9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3B0D1F-6C65-2391-E7A0-231D030B3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7FF07-BDAE-0E48-9EEB-99EF97708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464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40E87A-835A-0040-311C-1BEF1E9C3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8E32-D602-A94C-9184-E5E3CDCC6EB4}" type="datetimeFigureOut">
              <a:rPr lang="en-US" smtClean="0"/>
              <a:t>8/11/25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35D7B-4660-16D3-1ECA-4AC4E5A74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6278C9-3BB2-37F6-72B6-5803AF0CF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7FF07-BDAE-0E48-9EEB-99EF97708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996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1E839-E592-452F-C851-B5C70FEDB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CF5DE-9E54-66FE-46AF-012E28812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93EAA9-9871-1423-E7C2-8FB292F2D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0B8EE-84FA-2329-0F48-5157A13A9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8E32-D602-A94C-9184-E5E3CDCC6EB4}" type="datetimeFigureOut">
              <a:rPr lang="en-US" smtClean="0"/>
              <a:t>8/11/25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340850-426D-8211-F149-8A023F6E0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F8521-D930-BF43-42D7-94DD97DDA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7FF07-BDAE-0E48-9EEB-99EF97708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923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E9C14-0333-1B26-F40D-E647C289F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CADC49-2436-31E0-463C-00CB287C66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6288E0-FFE8-9D01-A25E-228ABFC413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2415D4-5B0D-EB06-5B29-08CDF5C2C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8E32-D602-A94C-9184-E5E3CDCC6EB4}" type="datetimeFigureOut">
              <a:rPr lang="en-US" smtClean="0"/>
              <a:t>8/11/25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EF7251-C3CE-D6D7-EBFD-3DF3D6675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D8D67B-33D8-3ACD-BCC6-79A123587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7FF07-BDAE-0E48-9EEB-99EF97708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565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3A2172-168D-34A2-7E6C-1D19CBA26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18B2E7-21DD-81B4-D339-094E33D0E0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EF5E4B-B2A9-674A-DF84-8E9705A4DA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C88E32-D602-A94C-9184-E5E3CDCC6EB4}" type="datetimeFigureOut">
              <a:rPr lang="en-US" smtClean="0"/>
              <a:t>8/11/25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9F66F-3350-DDA7-4FA7-0C19710934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C6B08-CB62-9582-C458-42BB9E0A79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F7FF07-BDAE-0E48-9EEB-99EF97708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470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zCAFnooBBKE?start=1&amp;feature=oembed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X_DbOC3A4Gc?feature=oembed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Ieqmol-WVSU?feature=oembed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i6d36NxJxWo?feature=oembed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nBzWbCrolKo?feature=oembed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fwdDYUcB80?start=5&amp;feature=oembed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card&#10;&#10;Description automatically generated">
            <a:extLst>
              <a:ext uri="{FF2B5EF4-FFF2-40B4-BE49-F238E27FC236}">
                <a16:creationId xmlns:a16="http://schemas.microsoft.com/office/drawing/2014/main" id="{12C9F495-4295-9E39-FABA-431D0E4ACE3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9400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CDDA4-670A-23A7-E994-7C19BECC6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ocument&#10;&#10;Description automatically generated">
            <a:extLst>
              <a:ext uri="{FF2B5EF4-FFF2-40B4-BE49-F238E27FC236}">
                <a16:creationId xmlns:a16="http://schemas.microsoft.com/office/drawing/2014/main" id="{2E5486C8-9F87-E9FA-88F7-426A54077F4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736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F166D-3E9E-2A36-E7CE-B5042B6DF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ible&#10;&#10;Description automatically generated">
            <a:extLst>
              <a:ext uri="{FF2B5EF4-FFF2-40B4-BE49-F238E27FC236}">
                <a16:creationId xmlns:a16="http://schemas.microsoft.com/office/drawing/2014/main" id="{A63DD10A-42FE-E642-698B-5A74B0057A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360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A9A2D7-E97B-C2C0-EFD2-650796451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4" descr="BELLAS PALABRAS DE VIDA con letra">
            <a:hlinkClick r:id="" action="ppaction://media"/>
            <a:extLst>
              <a:ext uri="{FF2B5EF4-FFF2-40B4-BE49-F238E27FC236}">
                <a16:creationId xmlns:a16="http://schemas.microsoft.com/office/drawing/2014/main" id="{E9807F59-78FB-25E8-5260-3C2892327E1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39213" y="161410"/>
            <a:ext cx="8713573" cy="653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63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75508-13EA-A682-D103-C0FFC5FE6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essage&#10;&#10;Description automatically generated">
            <a:extLst>
              <a:ext uri="{FF2B5EF4-FFF2-40B4-BE49-F238E27FC236}">
                <a16:creationId xmlns:a16="http://schemas.microsoft.com/office/drawing/2014/main" id="{8D44AA3E-C095-77DA-8B6A-6DDC3EF25B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30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CEFE4-30E9-FFCC-18F1-1BD82CA3A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essage&#10;&#10;Description automatically generated">
            <a:extLst>
              <a:ext uri="{FF2B5EF4-FFF2-40B4-BE49-F238E27FC236}">
                <a16:creationId xmlns:a16="http://schemas.microsoft.com/office/drawing/2014/main" id="{796EFA53-F66F-D28C-F015-17302DCE131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603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B8151C-37E2-6DA5-1050-288C72010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Santo, Santo, Santo  - (Himno con letra)">
            <a:hlinkClick r:id="" action="ppaction://media"/>
            <a:extLst>
              <a:ext uri="{FF2B5EF4-FFF2-40B4-BE49-F238E27FC236}">
                <a16:creationId xmlns:a16="http://schemas.microsoft.com/office/drawing/2014/main" id="{146A8773-B9D9-FF1C-2F6E-57AA19BFA1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29992" y="284205"/>
            <a:ext cx="11132016" cy="628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43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66E11-189B-0ECE-E0E7-91FCB6389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1BC098CB-2FAE-451F-927C-75149B9F76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4125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9757E-2055-E99C-3A99-59B7399D6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essage&#10;&#10;Description automatically generated">
            <a:extLst>
              <a:ext uri="{FF2B5EF4-FFF2-40B4-BE49-F238E27FC236}">
                <a16:creationId xmlns:a16="http://schemas.microsoft.com/office/drawing/2014/main" id="{D20E9AF7-86C2-D98E-911B-066CD93ADB5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816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A2DFE-002B-C2F0-E769-9F9C7097B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text on a white background&#10;&#10;Description automatically generated">
            <a:extLst>
              <a:ext uri="{FF2B5EF4-FFF2-40B4-BE49-F238E27FC236}">
                <a16:creationId xmlns:a16="http://schemas.microsoft.com/office/drawing/2014/main" id="{6D2EA1C7-AC52-DB5A-6B99-C7F60DC49B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3672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B4BCC7-F94E-57B0-9D69-B5C122642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8EAE33D6-043F-E2E9-830F-6AD291DD7EB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10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C40629-EBDD-2D91-3C20-A0B72D8AC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2599455C-D1E8-2BE2-181D-51256B3BA8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25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F8E156-DA71-BD6A-7D3B-209F0FDD5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3ADCBB61-A467-159B-6600-32D922FB33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179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DAFE6-DCEF-E6F0-6CB1-E66C8CFFB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essage&#10;&#10;Description automatically generated">
            <a:extLst>
              <a:ext uri="{FF2B5EF4-FFF2-40B4-BE49-F238E27FC236}">
                <a16:creationId xmlns:a16="http://schemas.microsoft.com/office/drawing/2014/main" id="{ED4E8A68-E93C-0D97-D23D-BAF1DB40F6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5845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6D6FA-BC97-FE9B-7A1A-4B7D68B3D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essage&#10;&#10;Description automatically generated">
            <a:extLst>
              <a:ext uri="{FF2B5EF4-FFF2-40B4-BE49-F238E27FC236}">
                <a16:creationId xmlns:a16="http://schemas.microsoft.com/office/drawing/2014/main" id="{FD46585F-3D0E-A44D-A35C-8121D9B9372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0295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726A44-3983-2893-20AE-E20C74345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Luis enrique espinoza - Solo De Jesus La Sangre con letra">
            <a:hlinkClick r:id="" action="ppaction://media"/>
            <a:extLst>
              <a:ext uri="{FF2B5EF4-FFF2-40B4-BE49-F238E27FC236}">
                <a16:creationId xmlns:a16="http://schemas.microsoft.com/office/drawing/2014/main" id="{C1E298D2-1009-46A8-8248-3E2911BDA29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20557" y="447417"/>
            <a:ext cx="7950886" cy="59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74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22992-29DF-0BA4-EB82-14A359077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religious message&#10;&#10;Description automatically generated">
            <a:extLst>
              <a:ext uri="{FF2B5EF4-FFF2-40B4-BE49-F238E27FC236}">
                <a16:creationId xmlns:a16="http://schemas.microsoft.com/office/drawing/2014/main" id="{EE3953A6-827F-580B-696A-CB8235C21F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6939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C2C58-0DD3-8EE2-B5C7-0D615807A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essage&#10;&#10;Description automatically generated">
            <a:extLst>
              <a:ext uri="{FF2B5EF4-FFF2-40B4-BE49-F238E27FC236}">
                <a16:creationId xmlns:a16="http://schemas.microsoft.com/office/drawing/2014/main" id="{ACC323B2-A8B5-CFF8-6A77-5330A08DE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4476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5D544-AE5A-DE22-EA01-238569B99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essage&#10;&#10;Description automatically generated">
            <a:extLst>
              <a:ext uri="{FF2B5EF4-FFF2-40B4-BE49-F238E27FC236}">
                <a16:creationId xmlns:a16="http://schemas.microsoft.com/office/drawing/2014/main" id="{12F86FFE-7155-B3E8-620D-4BD4A40FA3E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169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B3FFF-D9D4-2EB1-9AFF-1F8C8B473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essage&#10;&#10;Description automatically generated">
            <a:extLst>
              <a:ext uri="{FF2B5EF4-FFF2-40B4-BE49-F238E27FC236}">
                <a16:creationId xmlns:a16="http://schemas.microsoft.com/office/drawing/2014/main" id="{D6EEF6A6-F41D-8386-6FE4-8ED1F280B19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5379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D71DC-284A-CD0F-987F-2DC5F9512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text&#10;&#10;Description automatically generated">
            <a:extLst>
              <a:ext uri="{FF2B5EF4-FFF2-40B4-BE49-F238E27FC236}">
                <a16:creationId xmlns:a16="http://schemas.microsoft.com/office/drawing/2014/main" id="{5B50C74A-95E0-F239-87E6-0A50DED906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3976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0BFCCC-2415-0172-FA89-F005AD3C1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Fernando Cabrera  ★ Sin Santidad Nadie Verá Al Señor (música cristiana)">
            <a:hlinkClick r:id="" action="ppaction://media"/>
            <a:extLst>
              <a:ext uri="{FF2B5EF4-FFF2-40B4-BE49-F238E27FC236}">
                <a16:creationId xmlns:a16="http://schemas.microsoft.com/office/drawing/2014/main" id="{79968715-1E15-7099-3037-ABCD33F2E73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25389" y="338105"/>
            <a:ext cx="10941221" cy="618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9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BA160-47AA-B567-C26A-8E2FC72EE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essage&#10;&#10;Description automatically generated">
            <a:extLst>
              <a:ext uri="{FF2B5EF4-FFF2-40B4-BE49-F238E27FC236}">
                <a16:creationId xmlns:a16="http://schemas.microsoft.com/office/drawing/2014/main" id="{59FDCDB0-4CFD-1C01-3CA4-B56524BDC76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937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0A1AA-E4DD-1E28-04AA-B9651ACE0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essage&#10;&#10;Description automatically generated">
            <a:extLst>
              <a:ext uri="{FF2B5EF4-FFF2-40B4-BE49-F238E27FC236}">
                <a16:creationId xmlns:a16="http://schemas.microsoft.com/office/drawing/2014/main" id="{28EED55F-11D8-554D-4799-46C45E613CE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017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F8F013-0B44-DEE5-683B-1165922BF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17F8AC59-8BE0-CBFD-C3DD-17CE4A021A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0342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A83FC-E0BC-48E7-7DEF-BBE417BB6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ocument&#10;&#10;Description automatically generated">
            <a:extLst>
              <a:ext uri="{FF2B5EF4-FFF2-40B4-BE49-F238E27FC236}">
                <a16:creationId xmlns:a16="http://schemas.microsoft.com/office/drawing/2014/main" id="{287B804B-76BC-F588-9FB3-D26AB16A7A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75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6AC081-EC28-99A7-A6DB-18127AD2E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essage&#10;&#10;Description automatically generated">
            <a:extLst>
              <a:ext uri="{FF2B5EF4-FFF2-40B4-BE49-F238E27FC236}">
                <a16:creationId xmlns:a16="http://schemas.microsoft.com/office/drawing/2014/main" id="{B71C2CFA-F6D0-70D4-93E2-FD6BDA3EBC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2916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2CBC84-733F-077A-304E-720909597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En las aguas del Bautismo - (Himno con letra)">
            <a:hlinkClick r:id="" action="ppaction://media"/>
            <a:extLst>
              <a:ext uri="{FF2B5EF4-FFF2-40B4-BE49-F238E27FC236}">
                <a16:creationId xmlns:a16="http://schemas.microsoft.com/office/drawing/2014/main" id="{8B5AE9CF-8376-0F90-DCA1-CFC371335F9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83301" y="314325"/>
            <a:ext cx="11025398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96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32C538-5A5B-0BC0-0FB7-B369D88100A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6076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82A1A-014F-9506-8790-60BEE3A2E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essage&#10;&#10;Description automatically generated">
            <a:extLst>
              <a:ext uri="{FF2B5EF4-FFF2-40B4-BE49-F238E27FC236}">
                <a16:creationId xmlns:a16="http://schemas.microsoft.com/office/drawing/2014/main" id="{78C02307-D30D-7EF4-F5A0-C6FF6842E42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9630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346D0-D41B-E73B-2975-D10AD886E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lue and white page&#10;&#10;Description automatically generated">
            <a:extLst>
              <a:ext uri="{FF2B5EF4-FFF2-40B4-BE49-F238E27FC236}">
                <a16:creationId xmlns:a16="http://schemas.microsoft.com/office/drawing/2014/main" id="{0C08F85A-3220-F1FF-F4E5-38A4F5302CC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111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CA6CB-724F-1403-0AE3-D6727CC9B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A9F451AC-019A-C7C7-D234-E46C47D45D6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2737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D36F6-D65A-10EC-5885-FD00E98AA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iagram&#10;&#10;Description automatically generated">
            <a:extLst>
              <a:ext uri="{FF2B5EF4-FFF2-40B4-BE49-F238E27FC236}">
                <a16:creationId xmlns:a16="http://schemas.microsoft.com/office/drawing/2014/main" id="{850818CD-AFA5-7548-A1B7-5BCF29F8DE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29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46115-F589-6E2C-4353-874F66458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essage&#10;&#10;Description automatically generated">
            <a:extLst>
              <a:ext uri="{FF2B5EF4-FFF2-40B4-BE49-F238E27FC236}">
                <a16:creationId xmlns:a16="http://schemas.microsoft.com/office/drawing/2014/main" id="{452539FF-BB03-278D-13FF-3DC95E33178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316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233E1-1A58-CE36-16EA-550C3C7BF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essage&#10;&#10;Description automatically generated">
            <a:extLst>
              <a:ext uri="{FF2B5EF4-FFF2-40B4-BE49-F238E27FC236}">
                <a16:creationId xmlns:a16="http://schemas.microsoft.com/office/drawing/2014/main" id="{657ED26A-8AC8-DA97-1381-009DA3E3C55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1786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0878F-6036-876A-3E27-C5776DB8F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religious message&#10;&#10;Description automatically generated with medium confidence">
            <a:extLst>
              <a:ext uri="{FF2B5EF4-FFF2-40B4-BE49-F238E27FC236}">
                <a16:creationId xmlns:a16="http://schemas.microsoft.com/office/drawing/2014/main" id="{574DEACA-8818-213C-E494-0E5AEB186A6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2591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519E6-726B-7F54-80DB-A698D42F7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text on a blue and white background&#10;&#10;Description automatically generated">
            <a:extLst>
              <a:ext uri="{FF2B5EF4-FFF2-40B4-BE49-F238E27FC236}">
                <a16:creationId xmlns:a16="http://schemas.microsoft.com/office/drawing/2014/main" id="{DC1BF63A-94CC-F6CE-A2B3-379F8E1D22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878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6403D-B536-3C60-758A-85CD8B9DA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essage&#10;&#10;Description automatically generated">
            <a:extLst>
              <a:ext uri="{FF2B5EF4-FFF2-40B4-BE49-F238E27FC236}">
                <a16:creationId xmlns:a16="http://schemas.microsoft.com/office/drawing/2014/main" id="{B80A9FE8-32B5-852D-91C3-0DFAAAACA7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7225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E85C6-C8FC-6866-60BB-6F9C04956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essage&#10;&#10;Description automatically generated">
            <a:extLst>
              <a:ext uri="{FF2B5EF4-FFF2-40B4-BE49-F238E27FC236}">
                <a16:creationId xmlns:a16="http://schemas.microsoft.com/office/drawing/2014/main" id="{77E090FF-7604-0520-C1B7-782C3DA4780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0008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15858-A585-6746-9DDA-17FF0DD7D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bible&#10;&#10;Description automatically generated">
            <a:extLst>
              <a:ext uri="{FF2B5EF4-FFF2-40B4-BE49-F238E27FC236}">
                <a16:creationId xmlns:a16="http://schemas.microsoft.com/office/drawing/2014/main" id="{DB7F9A2F-8A1F-5DB6-1FEC-029BD433C71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423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A64AC-DA43-63A4-E29C-09701E9F8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text on a blue background&#10;&#10;Description automatically generated">
            <a:extLst>
              <a:ext uri="{FF2B5EF4-FFF2-40B4-BE49-F238E27FC236}">
                <a16:creationId xmlns:a16="http://schemas.microsoft.com/office/drawing/2014/main" id="{1FB0D036-7415-6FAF-8C32-7F7A23AD77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230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CAEECA-4735-C926-DD0B-84A443EF6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Yo espero el día alegre - Roberto Mares">
            <a:hlinkClick r:id="" action="ppaction://media"/>
            <a:extLst>
              <a:ext uri="{FF2B5EF4-FFF2-40B4-BE49-F238E27FC236}">
                <a16:creationId xmlns:a16="http://schemas.microsoft.com/office/drawing/2014/main" id="{E0E964DC-C599-B246-BCC8-63B4D7A692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49300" y="408114"/>
            <a:ext cx="10693400" cy="604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43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738EE0-11C9-B79C-A23A-1C0E338F2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text on a white background&#10;&#10;Description automatically generated">
            <a:extLst>
              <a:ext uri="{FF2B5EF4-FFF2-40B4-BE49-F238E27FC236}">
                <a16:creationId xmlns:a16="http://schemas.microsoft.com/office/drawing/2014/main" id="{B21CCC91-6BDD-6A4E-C8BF-131E44801F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5762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08F4B-6AEF-968D-9BB0-D67452BD0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veral books on a white background&#10;&#10;Description automatically generated">
            <a:extLst>
              <a:ext uri="{FF2B5EF4-FFF2-40B4-BE49-F238E27FC236}">
                <a16:creationId xmlns:a16="http://schemas.microsoft.com/office/drawing/2014/main" id="{7DC5AFCD-7829-0569-ED2D-71866E8BA8D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0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7D050-C147-2B40-6429-D1593339F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essage&#10;&#10;Description automatically generated">
            <a:extLst>
              <a:ext uri="{FF2B5EF4-FFF2-40B4-BE49-F238E27FC236}">
                <a16:creationId xmlns:a16="http://schemas.microsoft.com/office/drawing/2014/main" id="{E35B5B67-2145-6C0C-F421-46088D743E3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019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54781-01B9-DF74-6936-CE7F747AC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essage&#10;&#10;Description automatically generated">
            <a:extLst>
              <a:ext uri="{FF2B5EF4-FFF2-40B4-BE49-F238E27FC236}">
                <a16:creationId xmlns:a16="http://schemas.microsoft.com/office/drawing/2014/main" id="{BFEE53CB-73CF-3E7B-7B65-79A773660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1950357" cy="672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368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297BE-271E-1F35-50BF-910D28D50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essage&#10;&#10;Description automatically generated">
            <a:extLst>
              <a:ext uri="{FF2B5EF4-FFF2-40B4-BE49-F238E27FC236}">
                <a16:creationId xmlns:a16="http://schemas.microsoft.com/office/drawing/2014/main" id="{CB899492-96C4-EF8E-256B-C96E90170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6392562" y="1"/>
            <a:ext cx="6392562" cy="3595816"/>
          </a:xfrm>
          <a:prstGeom prst="rect">
            <a:avLst/>
          </a:prstGeom>
        </p:spPr>
      </p:pic>
      <p:pic>
        <p:nvPicPr>
          <p:cNvPr id="5" name="Picture 4" descr="A close-up of a message&#10;&#10;Description automatically generated">
            <a:extLst>
              <a:ext uri="{FF2B5EF4-FFF2-40B4-BE49-F238E27FC236}">
                <a16:creationId xmlns:a16="http://schemas.microsoft.com/office/drawing/2014/main" id="{D59F2FB4-AA01-DCFC-4C78-2351F37C6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874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954F6C-6048-D4F2-1F8E-116996B04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essage&#10;&#10;Description automatically generated">
            <a:extLst>
              <a:ext uri="{FF2B5EF4-FFF2-40B4-BE49-F238E27FC236}">
                <a16:creationId xmlns:a16="http://schemas.microsoft.com/office/drawing/2014/main" id="{3FE7FE2D-9792-8123-EE72-6158B98CB0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271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FB9A9-B5D4-9A0C-9483-3363C02A6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ocument&#10;&#10;Description automatically generated">
            <a:extLst>
              <a:ext uri="{FF2B5EF4-FFF2-40B4-BE49-F238E27FC236}">
                <a16:creationId xmlns:a16="http://schemas.microsoft.com/office/drawing/2014/main" id="{03677E51-24D1-93E0-E702-525F3DDD1C1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828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223</TotalTime>
  <Words>2</Words>
  <Application>Microsoft Macintosh PowerPoint</Application>
  <PresentationFormat>Widescreen</PresentationFormat>
  <Paragraphs>2</Paragraphs>
  <Slides>49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Cesia Ramos</dc:creator>
  <cp:lastModifiedBy>Cesia Ramos</cp:lastModifiedBy>
  <cp:revision>3</cp:revision>
  <dcterms:created xsi:type="dcterms:W3CDTF">2025-07-28T14:38:20Z</dcterms:created>
  <dcterms:modified xsi:type="dcterms:W3CDTF">2025-08-11T13:13:25Z</dcterms:modified>
</cp:coreProperties>
</file>